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256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6200-B2FD-49CE-BD5E-ABE424AEB91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591F-468A-4E80-B4A2-5B9C0CE28E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6200-B2FD-49CE-BD5E-ABE424AEB91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591F-468A-4E80-B4A2-5B9C0CE28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6200-B2FD-49CE-BD5E-ABE424AEB91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591F-468A-4E80-B4A2-5B9C0CE28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6200-B2FD-49CE-BD5E-ABE424AEB91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591F-468A-4E80-B4A2-5B9C0CE28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6200-B2FD-49CE-BD5E-ABE424AEB91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07591F-468A-4E80-B4A2-5B9C0CE28E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6200-B2FD-49CE-BD5E-ABE424AEB91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591F-468A-4E80-B4A2-5B9C0CE28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6200-B2FD-49CE-BD5E-ABE424AEB91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591F-468A-4E80-B4A2-5B9C0CE28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6200-B2FD-49CE-BD5E-ABE424AEB91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591F-468A-4E80-B4A2-5B9C0CE28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6200-B2FD-49CE-BD5E-ABE424AEB91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591F-468A-4E80-B4A2-5B9C0CE28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6200-B2FD-49CE-BD5E-ABE424AEB91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591F-468A-4E80-B4A2-5B9C0CE28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86200-B2FD-49CE-BD5E-ABE424AEB91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591F-468A-4E80-B4A2-5B9C0CE28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B86200-B2FD-49CE-BD5E-ABE424AEB918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07591F-468A-4E80-B4A2-5B9C0CE28E6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2057400"/>
            <a:ext cx="8229600" cy="32766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6600" dirty="0" smtClean="0">
                <a:ln w="635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How to Register using</a:t>
            </a:r>
            <a:br>
              <a:rPr lang="en-US" sz="6600" dirty="0" smtClean="0">
                <a:ln w="635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</a:br>
            <a:r>
              <a:rPr lang="en-US" sz="6600" dirty="0" err="1" smtClean="0">
                <a:ln w="635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MyLeo</a:t>
            </a:r>
            <a:endParaRPr lang="en-US" sz="6600" dirty="0">
              <a:ln w="6350"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                </a:t>
            </a:r>
          </a:p>
        </p:txBody>
      </p:sp>
      <p:pic>
        <p:nvPicPr>
          <p:cNvPr id="13" name="Picture 12" descr="spirit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52400"/>
            <a:ext cx="1497064" cy="14630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u="sng" dirty="0" smtClean="0">
                <a:solidFill>
                  <a:schemeClr val="accent1"/>
                </a:solidFill>
                <a:latin typeface="Arial Black" pitchFamily="34" charset="0"/>
              </a:rPr>
              <a:t>Select : </a:t>
            </a:r>
            <a:r>
              <a:rPr lang="en-US" sz="2800" u="sng" dirty="0" smtClean="0">
                <a:solidFill>
                  <a:schemeClr val="accent1"/>
                </a:solidFill>
                <a:latin typeface="Arial Black" pitchFamily="34" charset="0"/>
              </a:rPr>
              <a:t>Student Resources</a:t>
            </a:r>
            <a:endParaRPr lang="en-US" sz="2800" b="0" u="sng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29847" y="-5253038"/>
            <a:ext cx="389736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8054544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Select: Registration Menu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2971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7" y="1905000"/>
            <a:ext cx="7924800" cy="464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Select: </a:t>
            </a:r>
            <a:r>
              <a:rPr lang="en-US" dirty="0" smtClean="0">
                <a:solidFill>
                  <a:schemeClr val="accent1"/>
                </a:solidFill>
              </a:rPr>
              <a:t>Register for Classes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534400" cy="5008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Accept your financial agreement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086600" cy="42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12246" y="47033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1090654" y="54102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Selecting the Term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876800" y="33528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18294" y="1945341"/>
            <a:ext cx="1673173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Use the drop down box to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 select the term you would like to register for, then click the </a:t>
            </a:r>
          </a:p>
          <a:p>
            <a:r>
              <a:rPr lang="en-US" dirty="0" smtClean="0">
                <a:solidFill>
                  <a:sysClr val="windowText" lastClr="000000"/>
                </a:solidFill>
              </a:rPr>
              <a:t>SUBMIT button.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581400" y="31242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76200" y="1945341"/>
            <a:ext cx="7315200" cy="48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Information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Add the </a:t>
            </a:r>
            <a:r>
              <a:rPr lang="en-US" sz="2400" i="1" u="sng" dirty="0" smtClean="0">
                <a:solidFill>
                  <a:schemeClr val="bg1"/>
                </a:solidFill>
              </a:rPr>
              <a:t>Course Reference Number (</a:t>
            </a:r>
            <a:r>
              <a:rPr lang="en-US" sz="2400" i="1" u="sng" dirty="0" err="1" smtClean="0">
                <a:solidFill>
                  <a:schemeClr val="bg1"/>
                </a:solidFill>
              </a:rPr>
              <a:t>CRN</a:t>
            </a:r>
            <a:r>
              <a:rPr lang="en-US" sz="2400" i="1" u="sng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</a:t>
            </a:r>
            <a:r>
              <a:rPr lang="en-US" sz="2400" dirty="0" smtClean="0">
                <a:solidFill>
                  <a:schemeClr val="bg1"/>
                </a:solidFill>
              </a:rPr>
              <a:t>or each class in the spaces provided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If you need to search for a class use the </a:t>
            </a:r>
          </a:p>
          <a:p>
            <a:pPr algn="ctr"/>
            <a:r>
              <a:rPr lang="en-US" sz="2400" i="1" u="sng" dirty="0" smtClean="0">
                <a:solidFill>
                  <a:schemeClr val="bg1"/>
                </a:solidFill>
              </a:rPr>
              <a:t>Find Class </a:t>
            </a:r>
            <a:r>
              <a:rPr lang="en-US" sz="2400" dirty="0" smtClean="0">
                <a:solidFill>
                  <a:schemeClr val="bg1"/>
                </a:solidFill>
              </a:rPr>
              <a:t>button or view the schedule of classes at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www.tamuc.edu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smtClean="0">
                <a:solidFill>
                  <a:schemeClr val="bg1"/>
                </a:solidFill>
              </a:rPr>
              <a:t>schedule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When all classes are entered hit</a:t>
            </a:r>
          </a:p>
          <a:p>
            <a:pPr algn="ctr"/>
            <a:r>
              <a:rPr lang="en-US" sz="2400" i="1" u="sng" dirty="0" smtClean="0">
                <a:solidFill>
                  <a:schemeClr val="bg1"/>
                </a:solidFill>
              </a:rPr>
              <a:t>Add to Summary</a:t>
            </a:r>
            <a:endParaRPr lang="en-US" sz="2400" i="1" u="sng" dirty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969" b="5904"/>
          <a:stretch/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Schedule</a:t>
            </a:r>
            <a:endParaRPr lang="en-US" dirty="0"/>
          </a:p>
        </p:txBody>
      </p:sp>
      <p:sp>
        <p:nvSpPr>
          <p:cNvPr id="4" name="Curved Up Ribbon 3"/>
          <p:cNvSpPr/>
          <p:nvPr/>
        </p:nvSpPr>
        <p:spPr>
          <a:xfrm>
            <a:off x="0" y="0"/>
            <a:ext cx="9144000" cy="22860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Schedule of </a:t>
            </a:r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Classes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Black" pitchFamily="34" charset="0"/>
              </a:rPr>
              <a:t>(bottom left corner of the screen)</a:t>
            </a: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7848600" cy="4410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1"/>
                </a:solidFill>
              </a:rPr>
              <a:t>Things to Remember</a:t>
            </a:r>
            <a:endParaRPr lang="en-US" u="sng" dirty="0">
              <a:solidFill>
                <a:schemeClr val="accent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33400" y="1524000"/>
            <a:ext cx="8001000" cy="472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362200"/>
            <a:ext cx="64770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Check your </a:t>
            </a:r>
            <a:r>
              <a:rPr lang="en-US" sz="2400" dirty="0" err="1" smtClean="0">
                <a:solidFill>
                  <a:schemeClr val="bg1"/>
                </a:solidFill>
              </a:rPr>
              <a:t>MyLEO</a:t>
            </a:r>
            <a:r>
              <a:rPr lang="en-US" sz="2400" dirty="0" smtClean="0">
                <a:solidFill>
                  <a:schemeClr val="bg1"/>
                </a:solidFill>
              </a:rPr>
              <a:t> e-mail often.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Check your week at a glance or schedule detail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after registering.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If you have any questions please contact the Registrar’s Office at </a:t>
            </a:r>
            <a:r>
              <a:rPr lang="en-US" sz="2400" u="sng" dirty="0" smtClean="0">
                <a:solidFill>
                  <a:schemeClr val="bg1"/>
                </a:solidFill>
              </a:rPr>
              <a:t>903-886-5068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How to Register using&amp;#x0D;&amp;#x0A;MyLeo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Select : Registration, Records, and Grad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Select: Registration Menu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Select: Register/Add or Drop Classe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Accept your financial agreement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Enter Information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Final Schedule&amp;quot;&quot;/&gt;&lt;property id=&quot;20307&quot; value=&quot;262&quot;/&gt;&lt;/object&gt;&lt;object type=&quot;3&quot; unique_id=&quot;10011&quot;&gt;&lt;property id=&quot;20148&quot; value=&quot;5&quot;/&gt;&lt;property id=&quot;20300&quot; value=&quot;Slide 9 - &amp;quot;Things to Remember&amp;quot;&quot;/&gt;&lt;property id=&quot;20307&quot; value=&quot;263&quot;/&gt;&lt;/object&gt;&lt;object type=&quot;3&quot; unique_id=&quot;10082&quot;&gt;&lt;property id=&quot;20148&quot; value=&quot;5&quot;/&gt;&lt;property id=&quot;20300&quot; value=&quot;Slide 6 - &amp;quot;Select Correct Term&amp;quot;&quot;/&gt;&lt;property id=&quot;20307&quot; value=&quot;26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1773</TotalTime>
  <Words>146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Book Antiqua</vt:lpstr>
      <vt:lpstr>Lucida Sans</vt:lpstr>
      <vt:lpstr>Wingdings</vt:lpstr>
      <vt:lpstr>Wingdings 2</vt:lpstr>
      <vt:lpstr>Wingdings 3</vt:lpstr>
      <vt:lpstr>Apex</vt:lpstr>
      <vt:lpstr>How to Register using MyLeo</vt:lpstr>
      <vt:lpstr>Select : Student Resources</vt:lpstr>
      <vt:lpstr>Select: Registration Menu</vt:lpstr>
      <vt:lpstr>Select: Register for Classes</vt:lpstr>
      <vt:lpstr>Accept your financial agreement</vt:lpstr>
      <vt:lpstr>Selecting the Term</vt:lpstr>
      <vt:lpstr>Enter Information</vt:lpstr>
      <vt:lpstr>Final Schedule</vt:lpstr>
      <vt:lpstr>Things to Remember</vt:lpstr>
    </vt:vector>
  </TitlesOfParts>
  <Company>Texas A&amp;M -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Registration with MyLeo</dc:title>
  <dc:creator>baurmolly</dc:creator>
  <cp:lastModifiedBy>Lynlee Atchley</cp:lastModifiedBy>
  <cp:revision>61</cp:revision>
  <dcterms:created xsi:type="dcterms:W3CDTF">2009-06-17T14:08:44Z</dcterms:created>
  <dcterms:modified xsi:type="dcterms:W3CDTF">2022-05-18T15:06:35Z</dcterms:modified>
</cp:coreProperties>
</file>